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youtube.com/watch?app=desktop&amp;v=tcT219LBUU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napofilm.net/sl/napos-films/napo-safe-sit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64771" y="1197033"/>
            <a:ext cx="7315200" cy="1602694"/>
          </a:xfrm>
        </p:spPr>
        <p:txBody>
          <a:bodyPr>
            <a:normAutofit/>
          </a:bodyPr>
          <a:lstStyle/>
          <a:p>
            <a:pPr algn="ctr"/>
            <a:r>
              <a:rPr lang="sl-SI" sz="3600" dirty="0" smtClean="0"/>
              <a:t>NEVARNOSTI OB REKONSTRUKCIJI ŠOLE</a:t>
            </a:r>
            <a:endParaRPr lang="sl-SI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2400" b="1" dirty="0" smtClean="0">
                <a:solidFill>
                  <a:schemeClr val="tx1"/>
                </a:solidFill>
              </a:rPr>
              <a:t>Kako ravnamo?</a:t>
            </a:r>
          </a:p>
          <a:p>
            <a:pPr algn="r"/>
            <a:r>
              <a:rPr lang="sl-SI" sz="1400" dirty="0" smtClean="0">
                <a:solidFill>
                  <a:schemeClr val="tx1"/>
                </a:solidFill>
              </a:rPr>
              <a:t>November, 2021</a:t>
            </a:r>
            <a:endParaRPr lang="sl-SI" sz="1400" dirty="0">
              <a:solidFill>
                <a:schemeClr val="tx1"/>
              </a:solidFill>
            </a:endParaRPr>
          </a:p>
        </p:txBody>
      </p:sp>
      <p:pic>
        <p:nvPicPr>
          <p:cNvPr id="5" name="Slika 4" descr="D:\Users\ucitelj\AppData\Local\Microsoft\Windows\INetCache\Content.MSO\2768222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525" y="2924470"/>
            <a:ext cx="2404687" cy="162103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AutoShape 2" descr="OS Jurija Vege Moravce | Mapio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08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Varnostne ograje in mreže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Vse ograje v okolici šole so postavljene z namenom, da nas varujejo pred nevarnostjo.  </a:t>
            </a:r>
          </a:p>
          <a:p>
            <a:endParaRPr lang="sl-SI" dirty="0" smtClean="0"/>
          </a:p>
          <a:p>
            <a:r>
              <a:rPr lang="sl-SI" dirty="0" smtClean="0"/>
              <a:t>Zato ne bodi radoveden, kaj se skriva za njimi.</a:t>
            </a:r>
          </a:p>
          <a:p>
            <a:endParaRPr lang="sl-SI" dirty="0" smtClean="0"/>
          </a:p>
          <a:p>
            <a:r>
              <a:rPr lang="sl-SI" dirty="0" smtClean="0"/>
              <a:t>Ne plezaj preko njih in se ne zadržuj ob njih.    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7" name="Picture 2" descr="Bonifika: pozor, gradbišče - siol.ne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769" y="3983215"/>
            <a:ext cx="2620645" cy="1741805"/>
          </a:xfrm>
          <a:prstGeom prst="rect">
            <a:avLst/>
          </a:prstGeom>
          <a:noFill/>
          <a:extLst/>
        </p:spPr>
      </p:pic>
      <p:pic>
        <p:nvPicPr>
          <p:cNvPr id="11" name="Picture 2" descr="OPOZORILNI ZNAK WALTECO PREPOVEDAN VSTOP NA GRADBIŠČE - Merkur.s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859" y="399335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0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Delovni stroji in težka gradbena mehanizacija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50018" y="305843"/>
            <a:ext cx="7315200" cy="5120640"/>
          </a:xfrm>
        </p:spPr>
        <p:txBody>
          <a:bodyPr/>
          <a:lstStyle/>
          <a:p>
            <a:r>
              <a:rPr lang="sl-SI" dirty="0"/>
              <a:t>Z</a:t>
            </a:r>
            <a:r>
              <a:rPr lang="sl-SI" dirty="0" smtClean="0"/>
              <a:t>adrževanje v bližini strojev je strogo </a:t>
            </a:r>
            <a:r>
              <a:rPr lang="sl-SI" dirty="0"/>
              <a:t>prepovedano </a:t>
            </a:r>
            <a:r>
              <a:rPr lang="sl-SI" dirty="0" smtClean="0"/>
              <a:t>!</a:t>
            </a:r>
          </a:p>
          <a:p>
            <a:endParaRPr lang="sl-SI" dirty="0" smtClean="0"/>
          </a:p>
          <a:p>
            <a:r>
              <a:rPr lang="sl-SI" dirty="0" smtClean="0"/>
              <a:t>Delavci na teh strojih so osredotočeni na delo, ki ga morajo opraviti in ne na učence, ki se radovedno gibajo okoli njih.</a:t>
            </a:r>
          </a:p>
          <a:p>
            <a:endParaRPr lang="sl-SI" dirty="0" smtClean="0"/>
          </a:p>
          <a:p>
            <a:r>
              <a:rPr lang="sl-SI" dirty="0" smtClean="0"/>
              <a:t>Prav tako ne slišijo kričanja otrok, saj delajo v hrupnih razmerah.</a:t>
            </a:r>
          </a:p>
          <a:p>
            <a:endParaRPr lang="sl-SI" dirty="0"/>
          </a:p>
        </p:txBody>
      </p:sp>
      <p:pic>
        <p:nvPicPr>
          <p:cNvPr id="4" name="Picture 11" descr="Dangerous, traffic, air polution, kids, playing, safety, trucks icon - Download on Iconfinde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12329" y="4159114"/>
            <a:ext cx="21050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Slika 5" descr="D:\Users\ucitelj\AppData\Local\Microsoft\Windows\INetCache\Content.MSO\9C0A53F4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766" y="4159114"/>
            <a:ext cx="2465705" cy="1846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479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Varna pot v šolo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77581" y="539911"/>
            <a:ext cx="7315200" cy="5412001"/>
          </a:xfrm>
        </p:spPr>
        <p:txBody>
          <a:bodyPr/>
          <a:lstStyle/>
          <a:p>
            <a:r>
              <a:rPr lang="sl-SI" dirty="0"/>
              <a:t>V šolo prihajaj </a:t>
            </a:r>
            <a:r>
              <a:rPr lang="sl-SI" b="1" dirty="0"/>
              <a:t>po pločniku</a:t>
            </a:r>
            <a:r>
              <a:rPr lang="sl-SI" dirty="0"/>
              <a:t>, kjer ne tečeš in se ne prerivaš. S pločnika ne stopaj, če se pred tem ne prepričaš, da je varno</a:t>
            </a:r>
            <a:r>
              <a:rPr lang="sl-SI" dirty="0" smtClean="0"/>
              <a:t>.</a:t>
            </a:r>
          </a:p>
          <a:p>
            <a:endParaRPr lang="sl-SI" dirty="0" smtClean="0"/>
          </a:p>
          <a:p>
            <a:r>
              <a:rPr lang="sl-SI" dirty="0" smtClean="0"/>
              <a:t>Kjer je pločnik ozek, hodite drug za drugim. </a:t>
            </a:r>
          </a:p>
          <a:p>
            <a:endParaRPr lang="sl-SI" dirty="0"/>
          </a:p>
          <a:p>
            <a:r>
              <a:rPr lang="sl-SI" dirty="0" smtClean="0"/>
              <a:t> </a:t>
            </a:r>
            <a:r>
              <a:rPr lang="sl-SI" dirty="0"/>
              <a:t>Cesto </a:t>
            </a:r>
            <a:r>
              <a:rPr lang="sl-SI" dirty="0" smtClean="0"/>
              <a:t>prečkaj </a:t>
            </a:r>
            <a:r>
              <a:rPr lang="sl-SI" dirty="0"/>
              <a:t>le na </a:t>
            </a:r>
            <a:r>
              <a:rPr lang="sl-SI" b="1" dirty="0"/>
              <a:t>prehodu za </a:t>
            </a:r>
            <a:r>
              <a:rPr lang="sl-SI" b="1" dirty="0" smtClean="0"/>
              <a:t>pešce ali na vidnem delu ceste, </a:t>
            </a:r>
            <a:r>
              <a:rPr lang="sl-SI" dirty="0"/>
              <a:t>ko se prepričaš, da te je voznik opazil</a:t>
            </a:r>
            <a:r>
              <a:rPr lang="sl-SI" dirty="0" smtClean="0"/>
              <a:t>.</a:t>
            </a:r>
          </a:p>
          <a:p>
            <a:endParaRPr lang="sl-SI" dirty="0" smtClean="0"/>
          </a:p>
          <a:p>
            <a:r>
              <a:rPr lang="sl-SI" dirty="0" smtClean="0"/>
              <a:t>V temi in slabi vidljivosti poskrbi, da boš bolje opazen. Uporabljaj odsevne trakove ali svetilko. </a:t>
            </a:r>
            <a:endParaRPr lang="sl-SI" dirty="0"/>
          </a:p>
          <a:p>
            <a:endParaRPr lang="sl-SI" dirty="0"/>
          </a:p>
        </p:txBody>
      </p:sp>
      <p:pic>
        <p:nvPicPr>
          <p:cNvPr id="4098" name="Picture 2" descr="Skupno sodelovanje policije in redarstva v akciji Pešec, bodi viden, bodi  previden - Novice - Aktual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177" y="4897628"/>
            <a:ext cx="2028307" cy="151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467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Slušalke in telefon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Med hojo ne uporabljaj telefona ali slušalk. Raje opazuj promet!</a:t>
            </a:r>
          </a:p>
          <a:p>
            <a:endParaRPr lang="sl-SI" dirty="0" smtClean="0"/>
          </a:p>
          <a:p>
            <a:r>
              <a:rPr lang="sl-SI" dirty="0" smtClean="0">
                <a:hlinkClick r:id="rId2"/>
              </a:rPr>
              <a:t>https://www.youtube.com/watch?app=desktop&amp;v=tcT219LBUUs</a:t>
            </a:r>
            <a:endParaRPr lang="sl-SI" dirty="0"/>
          </a:p>
        </p:txBody>
      </p:sp>
      <p:pic>
        <p:nvPicPr>
          <p:cNvPr id="4" name="Picture 1" descr="C:\Users\Valentina\Desktop\prestavi_na_off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0217" y="651538"/>
            <a:ext cx="2619375" cy="199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99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Hoja je zdrava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69268" y="839170"/>
            <a:ext cx="7315200" cy="5120640"/>
          </a:xfrm>
        </p:spPr>
        <p:txBody>
          <a:bodyPr/>
          <a:lstStyle/>
          <a:p>
            <a:r>
              <a:rPr lang="sl-SI" dirty="0" smtClean="0"/>
              <a:t>Učenci, ki to zmorete, zlasti  </a:t>
            </a:r>
            <a:r>
              <a:rPr lang="sl-SI" dirty="0" smtClean="0"/>
              <a:t>od 4. razreda dalje lahko od centra Moravč do šole pridete peš. Ni potrebno, da vas starši pripeljejo do šole.</a:t>
            </a:r>
          </a:p>
          <a:p>
            <a:endParaRPr lang="sl-SI" dirty="0" smtClean="0"/>
          </a:p>
          <a:p>
            <a:r>
              <a:rPr lang="sl-SI" dirty="0" smtClean="0"/>
              <a:t>Gneča osebnih vozil v okolici šole predstavlja še dodatno nevarnost za udeležence prometa.</a:t>
            </a:r>
            <a:endParaRPr lang="sl-SI" dirty="0"/>
          </a:p>
        </p:txBody>
      </p:sp>
      <p:pic>
        <p:nvPicPr>
          <p:cNvPr id="4" name="Slika 3" descr="D:\Users\ucitelj\AppData\Local\Microsoft\Windows\INetCache\Content.MSO\BC898680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221" y="512531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24" name="Picture 4" descr="Pozor! Policija z akcijo tokrat nad pešce | Sobotainfo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10" y="3980094"/>
            <a:ext cx="27051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79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 smtClean="0"/>
              <a:t>Posnetek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536759" y="931025"/>
            <a:ext cx="7315200" cy="5120640"/>
          </a:xfrm>
        </p:spPr>
        <p:txBody>
          <a:bodyPr/>
          <a:lstStyle/>
          <a:p>
            <a:r>
              <a:rPr lang="sl-SI" dirty="0" smtClean="0"/>
              <a:t>Na </a:t>
            </a:r>
            <a:r>
              <a:rPr lang="sl-SI" dirty="0" smtClean="0">
                <a:hlinkClick r:id="rId2"/>
              </a:rPr>
              <a:t>tej povezavi</a:t>
            </a:r>
            <a:r>
              <a:rPr lang="sl-SI" dirty="0" smtClean="0"/>
              <a:t> si lahko ogledate posnetek o delu na gradbišču.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pic>
        <p:nvPicPr>
          <p:cNvPr id="9" name="Picture 2" descr="napo-004-safe-on-site-episode-001-building-in-safety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041" y="3304829"/>
            <a:ext cx="3048635" cy="2343150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07675175"/>
      </p:ext>
    </p:extLst>
  </p:cSld>
  <p:clrMapOvr>
    <a:masterClrMapping/>
  </p:clrMapOvr>
</p:sld>
</file>

<file path=ppt/theme/theme1.xml><?xml version="1.0" encoding="utf-8"?>
<a:theme xmlns:a="http://schemas.openxmlformats.org/drawingml/2006/main" name="Okvir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784A2F09D09B46A50BF200AD88699D" ma:contentTypeVersion="13" ma:contentTypeDescription="Ustvari nov dokument." ma:contentTypeScope="" ma:versionID="ff5a42ff99e3d99851017f9b43ebbee4">
  <xsd:schema xmlns:xsd="http://www.w3.org/2001/XMLSchema" xmlns:xs="http://www.w3.org/2001/XMLSchema" xmlns:p="http://schemas.microsoft.com/office/2006/metadata/properties" xmlns:ns3="1ed0bb82-3824-41be-9e28-6cfc731ce95c" xmlns:ns4="709d9be0-0637-4958-8ef5-06a608ed03f4" targetNamespace="http://schemas.microsoft.com/office/2006/metadata/properties" ma:root="true" ma:fieldsID="bfc69a721fc640b655e7c6e022524221" ns3:_="" ns4:_="">
    <xsd:import namespace="1ed0bb82-3824-41be-9e28-6cfc731ce95c"/>
    <xsd:import namespace="709d9be0-0637-4958-8ef5-06a608ed03f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d0bb82-3824-41be-9e28-6cfc731ce9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9d9be0-0637-4958-8ef5-06a608ed03f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V skupni rabi z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Razprševanje namiga za skupno rab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442BF63-C4F6-43E8-8271-832509CC9B46}">
  <ds:schemaRefs>
    <ds:schemaRef ds:uri="709d9be0-0637-4958-8ef5-06a608ed03f4"/>
    <ds:schemaRef ds:uri="http://schemas.openxmlformats.org/package/2006/metadata/core-properties"/>
    <ds:schemaRef ds:uri="1ed0bb82-3824-41be-9e28-6cfc731ce95c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08652FD-C64A-4F74-B5C2-993838A943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d0bb82-3824-41be-9e28-6cfc731ce95c"/>
    <ds:schemaRef ds:uri="709d9be0-0637-4958-8ef5-06a608ed03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F2FF1F-0AF2-49FB-8438-B31F720031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TM03457475[[fn=Okvir]]</Template>
  <TotalTime>57</TotalTime>
  <Words>269</Words>
  <Application>Microsoft Office PowerPoint</Application>
  <PresentationFormat>Širokozaslonsko</PresentationFormat>
  <Paragraphs>36</Paragraphs>
  <Slides>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0" baseType="lpstr">
      <vt:lpstr>Corbel</vt:lpstr>
      <vt:lpstr>Wingdings 2</vt:lpstr>
      <vt:lpstr>Okvir</vt:lpstr>
      <vt:lpstr>NEVARNOSTI OB REKONSTRUKCIJI ŠOLE</vt:lpstr>
      <vt:lpstr>Varnostne ograje in mreže</vt:lpstr>
      <vt:lpstr>Delovni stroji in težka gradbena mehanizacija</vt:lpstr>
      <vt:lpstr>Varna pot v šolo</vt:lpstr>
      <vt:lpstr>Slušalke in telefon</vt:lpstr>
      <vt:lpstr>Hoja je zdrava</vt:lpstr>
      <vt:lpstr>Posnetek </vt:lpstr>
    </vt:vector>
  </TitlesOfParts>
  <Company>ARNES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NEVARNOSTI OB REKONSTRUKCIJI ŠOLE</dc:title>
  <dc:creator>Ksenija Volf</dc:creator>
  <cp:lastModifiedBy>Petra Peterka</cp:lastModifiedBy>
  <cp:revision>7</cp:revision>
  <dcterms:created xsi:type="dcterms:W3CDTF">2021-11-18T10:12:49Z</dcterms:created>
  <dcterms:modified xsi:type="dcterms:W3CDTF">2021-11-18T13:49:58Z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0x01010009784A2F09D09B46A50BF200AD88699D</vt:lpwstr>
  </property>
</Properties>
</file>