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6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88" r:id="rId12"/>
    <p:sldId id="289" r:id="rId13"/>
    <p:sldId id="294" r:id="rId14"/>
    <p:sldId id="265" r:id="rId15"/>
    <p:sldId id="266" r:id="rId16"/>
    <p:sldId id="290" r:id="rId17"/>
    <p:sldId id="269" r:id="rId18"/>
    <p:sldId id="270" r:id="rId19"/>
    <p:sldId id="271" r:id="rId20"/>
    <p:sldId id="272" r:id="rId21"/>
    <p:sldId id="267" r:id="rId22"/>
    <p:sldId id="291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95" r:id="rId32"/>
    <p:sldId id="282" r:id="rId33"/>
    <p:sldId id="283" r:id="rId34"/>
    <p:sldId id="284" r:id="rId35"/>
    <p:sldId id="285" r:id="rId36"/>
    <p:sldId id="286" r:id="rId37"/>
    <p:sldId id="287" r:id="rId38"/>
    <p:sldId id="292" r:id="rId39"/>
    <p:sldId id="297" r:id="rId40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119A-FD90-423C-9862-F243A49C5A55}" type="datetimeFigureOut">
              <a:rPr lang="sl-SI" smtClean="0"/>
              <a:t>16. 05. 2020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0BACF-AE10-488E-AD3A-B9E4039734D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9319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119A-FD90-423C-9862-F243A49C5A55}" type="datetimeFigureOut">
              <a:rPr lang="sl-SI" smtClean="0"/>
              <a:t>16. 05. 2020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0BACF-AE10-488E-AD3A-B9E4039734D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81435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119A-FD90-423C-9862-F243A49C5A55}" type="datetimeFigureOut">
              <a:rPr lang="sl-SI" smtClean="0"/>
              <a:t>16. 05. 2020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0BACF-AE10-488E-AD3A-B9E4039734D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39109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119A-FD90-423C-9862-F243A49C5A55}" type="datetimeFigureOut">
              <a:rPr lang="sl-SI" smtClean="0"/>
              <a:t>16. 05. 2020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0BACF-AE10-488E-AD3A-B9E4039734D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09079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119A-FD90-423C-9862-F243A49C5A55}" type="datetimeFigureOut">
              <a:rPr lang="sl-SI" smtClean="0"/>
              <a:t>16. 05. 2020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0BACF-AE10-488E-AD3A-B9E4039734D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5665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119A-FD90-423C-9862-F243A49C5A55}" type="datetimeFigureOut">
              <a:rPr lang="sl-SI" smtClean="0"/>
              <a:t>16. 05. 2020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0BACF-AE10-488E-AD3A-B9E4039734D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11173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119A-FD90-423C-9862-F243A49C5A55}" type="datetimeFigureOut">
              <a:rPr lang="sl-SI" smtClean="0"/>
              <a:t>16. 05. 2020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0BACF-AE10-488E-AD3A-B9E4039734D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62020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119A-FD90-423C-9862-F243A49C5A55}" type="datetimeFigureOut">
              <a:rPr lang="sl-SI" smtClean="0"/>
              <a:t>16. 05. 2020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0BACF-AE10-488E-AD3A-B9E4039734D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58976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119A-FD90-423C-9862-F243A49C5A55}" type="datetimeFigureOut">
              <a:rPr lang="sl-SI" smtClean="0"/>
              <a:t>16. 05. 2020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0BACF-AE10-488E-AD3A-B9E4039734D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65274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119A-FD90-423C-9862-F243A49C5A55}" type="datetimeFigureOut">
              <a:rPr lang="sl-SI" smtClean="0"/>
              <a:t>16. 05. 2020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0BACF-AE10-488E-AD3A-B9E4039734D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9249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F119A-FD90-423C-9862-F243A49C5A55}" type="datetimeFigureOut">
              <a:rPr lang="sl-SI" smtClean="0"/>
              <a:t>16. 05. 2020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0BACF-AE10-488E-AD3A-B9E4039734D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27533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F119A-FD90-423C-9862-F243A49C5A55}" type="datetimeFigureOut">
              <a:rPr lang="sl-SI" smtClean="0"/>
              <a:t>16. 05. 2020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0BACF-AE10-488E-AD3A-B9E4039734D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8945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456108" y="476671"/>
            <a:ext cx="8356933" cy="65864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Hišice za škratke </a:t>
            </a:r>
          </a:p>
          <a:p>
            <a:pPr algn="ctr"/>
            <a:r>
              <a:rPr lang="sl-SI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in gledališki oder za sijoče zvezdice</a:t>
            </a:r>
          </a:p>
          <a:p>
            <a:pPr algn="ctr"/>
            <a:endParaRPr lang="sl-SI" sz="60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sl-SI" sz="2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r>
              <a:rPr lang="sl-SI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Učenci in učenke 4. a</a:t>
            </a:r>
          </a:p>
          <a:p>
            <a:r>
              <a:rPr lang="sl-SI" sz="4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Učiteljica: Vanda Urbanija</a:t>
            </a:r>
          </a:p>
          <a:p>
            <a:r>
              <a:rPr lang="sl-SI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OŠ Jurija Vege, Moravče</a:t>
            </a:r>
          </a:p>
          <a:p>
            <a:r>
              <a:rPr lang="sl-SI" sz="4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Maj, 2020</a:t>
            </a:r>
            <a:endParaRPr lang="sl-SI" sz="4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695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2" y="332656"/>
            <a:ext cx="7920880" cy="6106542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91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1410" y="-273317"/>
            <a:ext cx="478477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115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Boštjan</a:t>
            </a:r>
            <a:endParaRPr lang="sl-SI" sz="115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253" y="332656"/>
            <a:ext cx="4185568" cy="6192688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95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6631"/>
            <a:ext cx="4320480" cy="6605787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411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6632"/>
            <a:ext cx="3600400" cy="6543693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965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13178" y="-273943"/>
            <a:ext cx="464101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115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Domen</a:t>
            </a:r>
            <a:endParaRPr lang="sl-SI" sz="115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86628"/>
            <a:ext cx="6825952" cy="5235007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11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" y="116632"/>
            <a:ext cx="5432867" cy="4038773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276" y="3197391"/>
            <a:ext cx="4809157" cy="3660609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88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775" y="308604"/>
            <a:ext cx="5346188" cy="6264696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11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17481" y="-265256"/>
            <a:ext cx="365350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115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Jakob</a:t>
            </a:r>
            <a:endParaRPr lang="sl-SI" sz="115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696" y="255565"/>
            <a:ext cx="4690389" cy="6515658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5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8640"/>
            <a:ext cx="4896544" cy="6484312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870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-13581" y="-265256"/>
            <a:ext cx="495731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115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Karmen</a:t>
            </a:r>
            <a:endParaRPr lang="sl-SI" sz="115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36633"/>
            <a:ext cx="7272808" cy="5395366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747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448" y="289473"/>
            <a:ext cx="4615649" cy="6136950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179782" y="2780928"/>
            <a:ext cx="317093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115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Anže</a:t>
            </a:r>
            <a:endParaRPr lang="sl-SI" sz="115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611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47700"/>
            <a:ext cx="7419975" cy="5562600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407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90083"/>
            <a:ext cx="7098169" cy="5256915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Pravokotnik 5"/>
          <p:cNvSpPr/>
          <p:nvPr/>
        </p:nvSpPr>
        <p:spPr>
          <a:xfrm>
            <a:off x="19681" y="-247106"/>
            <a:ext cx="258166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115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Izak</a:t>
            </a:r>
            <a:endParaRPr lang="sl-SI" sz="115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00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88049"/>
            <a:ext cx="762000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16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-108520" y="-264868"/>
            <a:ext cx="656141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115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Lina&amp;</a:t>
            </a:r>
            <a:r>
              <a:rPr lang="sl-SI" sz="115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Lejla</a:t>
            </a:r>
            <a:endParaRPr lang="sl-SI" sz="115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97180"/>
            <a:ext cx="7056784" cy="5011970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734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785129"/>
            <a:ext cx="4162425" cy="5514975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4704"/>
            <a:ext cx="4144642" cy="5535400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218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-14808" y="-288670"/>
            <a:ext cx="43293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115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Manca</a:t>
            </a:r>
            <a:endParaRPr lang="sl-SI" sz="115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583" y="476672"/>
            <a:ext cx="4433881" cy="6071163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4143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730090" cy="5760640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195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91" y="539951"/>
            <a:ext cx="7429500" cy="5724525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29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-63186" y="-288670"/>
            <a:ext cx="442614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115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Marcel</a:t>
            </a:r>
            <a:endParaRPr lang="sl-SI" sz="115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3168352" cy="6447874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495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8956"/>
            <a:ext cx="3024336" cy="6311658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966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20" y="389352"/>
            <a:ext cx="4324350" cy="5705475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89352"/>
            <a:ext cx="4257675" cy="5705475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96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26399" y="-267001"/>
            <a:ext cx="235513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115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NIK</a:t>
            </a:r>
            <a:endParaRPr lang="sl-SI" sz="115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8640"/>
            <a:ext cx="4608512" cy="6274385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674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-168" y="-270791"/>
            <a:ext cx="326967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115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Rene</a:t>
            </a:r>
            <a:endParaRPr lang="sl-SI" sz="115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911033" cy="5084394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929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0" y="-264119"/>
            <a:ext cx="393300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115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Sergej</a:t>
            </a:r>
            <a:endParaRPr lang="sl-SI" sz="115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8640"/>
            <a:ext cx="3888432" cy="6384153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726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497" y="213080"/>
            <a:ext cx="4592538" cy="6484226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017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179512" y="-273317"/>
            <a:ext cx="263482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115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Teja</a:t>
            </a:r>
            <a:endParaRPr lang="sl-SI" sz="115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0648"/>
            <a:ext cx="4824536" cy="6414925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828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8639"/>
            <a:ext cx="4608512" cy="6339409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561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98143" y="-273317"/>
            <a:ext cx="279756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115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Tina</a:t>
            </a:r>
            <a:endParaRPr lang="sl-SI" sz="115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7053100" cy="5265610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12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790575"/>
            <a:ext cx="7648575" cy="5276850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643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321646" y="-273317"/>
            <a:ext cx="223811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115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Ula</a:t>
            </a:r>
            <a:endParaRPr lang="sl-SI" sz="115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0632"/>
            <a:ext cx="8568952" cy="4619600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6808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480190" y="2780928"/>
            <a:ext cx="835693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Hvala za vašo pozornost </a:t>
            </a:r>
            <a:r>
              <a:rPr lang="sl-SI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endParaRPr lang="sl-SI" sz="5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497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6696744" cy="4991048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Pravokotnik 4"/>
          <p:cNvSpPr/>
          <p:nvPr/>
        </p:nvSpPr>
        <p:spPr>
          <a:xfrm>
            <a:off x="166093" y="-254765"/>
            <a:ext cx="319831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115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Ažbe</a:t>
            </a:r>
            <a:endParaRPr lang="sl-SI" sz="115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149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420969" y="-254765"/>
            <a:ext cx="268855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115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Blaž</a:t>
            </a:r>
            <a:endParaRPr lang="sl-SI" sz="115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871" y="1484783"/>
            <a:ext cx="6696744" cy="4953147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07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34" y="980728"/>
            <a:ext cx="3615813" cy="4968552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329672"/>
            <a:ext cx="4752528" cy="3478576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35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600505" y="-254765"/>
            <a:ext cx="232948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115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Bor</a:t>
            </a:r>
            <a:endParaRPr lang="sl-SI" sz="115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316" y="377343"/>
            <a:ext cx="4392488" cy="6109456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4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695" y="548680"/>
            <a:ext cx="6776987" cy="5821909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75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56287" y="-254765"/>
            <a:ext cx="341792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115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Brina</a:t>
            </a:r>
            <a:endParaRPr lang="sl-SI" sz="115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24237"/>
            <a:ext cx="6912768" cy="5276239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74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5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</TotalTime>
  <Words>51</Words>
  <Application>Microsoft Office PowerPoint</Application>
  <PresentationFormat>Diaprojekcija na zaslonu (4:3)</PresentationFormat>
  <Paragraphs>28</Paragraphs>
  <Slides>39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39</vt:i4>
      </vt:variant>
    </vt:vector>
  </HeadingPairs>
  <TitlesOfParts>
    <vt:vector size="40" baseType="lpstr"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Uporabnik</dc:creator>
  <cp:lastModifiedBy>Uporabnik</cp:lastModifiedBy>
  <cp:revision>10</cp:revision>
  <dcterms:created xsi:type="dcterms:W3CDTF">2020-05-13T18:00:45Z</dcterms:created>
  <dcterms:modified xsi:type="dcterms:W3CDTF">2020-05-16T18:25:28Z</dcterms:modified>
</cp:coreProperties>
</file>